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0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1F78B-DBCB-4E84-A354-34400CA01F4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EC3F-8EC8-4F89-B250-3430BDAC1F2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dirty="0" smtClean="0"/>
              <a:t>Multifractal behavior of financial time series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3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600" dirty="0" smtClean="0"/>
              <a:t> Are there similarities between multifractals in different markets?</a:t>
            </a:r>
          </a:p>
          <a:p>
            <a:pPr>
              <a:buFont typeface="Arial" pitchFamily="34" charset="0"/>
              <a:buChar char="•"/>
            </a:pPr>
            <a:endParaRPr lang="en-US" sz="2600" dirty="0"/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0" y="22860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price changes and volume changes in stock market indices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tx1">
                    <a:tint val="75000"/>
                  </a:schemeClr>
                </a:solidFill>
              </a:rPr>
              <a:t>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similar multifractal properties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208337"/>
            <a:ext cx="6264275" cy="36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53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600" dirty="0" smtClean="0"/>
              <a:t> Price changes are more complex and lack long-term correlations</a:t>
            </a:r>
          </a:p>
          <a:p>
            <a:pPr>
              <a:buFont typeface="Arial" pitchFamily="34" charset="0"/>
              <a:buChar char="•"/>
            </a:pPr>
            <a:endParaRPr lang="en-US" sz="2600" dirty="0"/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752600" y="-48580"/>
          <a:ext cx="5287963" cy="4087180"/>
        </p:xfrm>
        <a:graphic>
          <a:graphicData uri="http://schemas.openxmlformats.org/presentationml/2006/ole">
            <p:oleObj spid="_x0000_s2049" name="Graph" r:id="rId3" imgW="4023360" imgH="3108960" progId="Origin50.Graph">
              <p:embed/>
            </p:oleObj>
          </a:graphicData>
        </a:graphic>
      </p:graphicFrame>
      <p:sp>
        <p:nvSpPr>
          <p:cNvPr id="9" name="Subtítulo 2"/>
          <p:cNvSpPr txBox="1">
            <a:spLocks/>
          </p:cNvSpPr>
          <p:nvPr/>
        </p:nvSpPr>
        <p:spPr>
          <a:xfrm>
            <a:off x="0" y="48768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Volume changes are less complex with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anti-persistent long-term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correlations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0" y="6096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Distinct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multifractal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regimes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 and volume changes?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76200" y="358775"/>
            <a:ext cx="9525000" cy="1470025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Multifractal </a:t>
            </a:r>
            <a:r>
              <a:rPr lang="en-US" sz="4900" dirty="0" smtClean="0"/>
              <a:t>analysis </a:t>
            </a:r>
            <a:r>
              <a:rPr lang="en-US" sz="4900" dirty="0"/>
              <a:t>of </a:t>
            </a:r>
            <a:r>
              <a:rPr lang="en-US" sz="4900" dirty="0" smtClean="0"/>
              <a:t>managed and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>independent float exchange rates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458200" cy="1905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Questions: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Are there any distinct multifractal behaviors when transitioning from a managed to independent float regime?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If so, what do they represent?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3451376"/>
          <a:ext cx="4310160" cy="3330424"/>
        </p:xfrm>
        <a:graphic>
          <a:graphicData uri="http://schemas.openxmlformats.org/presentationml/2006/ole">
            <p:oleObj spid="_x0000_s15362" name="Graph" r:id="rId3" imgW="4023360" imgH="3108960" progId="Origin50.Graph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72000" y="3451376"/>
          <a:ext cx="4310160" cy="3330424"/>
        </p:xfrm>
        <a:graphic>
          <a:graphicData uri="http://schemas.openxmlformats.org/presentationml/2006/ole">
            <p:oleObj spid="_x0000_s15363" name="Graph" r:id="rId4" imgW="4023360" imgH="310896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7163" y="1752600"/>
          <a:ext cx="4338637" cy="3352800"/>
        </p:xfrm>
        <a:graphic>
          <a:graphicData uri="http://schemas.openxmlformats.org/presentationml/2006/ole">
            <p:oleObj spid="_x0000_s16386" name="Graph" r:id="rId3" imgW="4023360" imgH="3108960" progId="Origin50.Graph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648200" y="1828800"/>
          <a:ext cx="4343400" cy="3355975"/>
        </p:xfrm>
        <a:graphic>
          <a:graphicData uri="http://schemas.openxmlformats.org/presentationml/2006/ole">
            <p:oleObj spid="_x0000_s16387" name="Graph" r:id="rId4" imgW="4023360" imgH="3108960" progId="Origin50.Graph">
              <p:embed/>
            </p:oleObj>
          </a:graphicData>
        </a:graphic>
      </p:graphicFrame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381000" y="5181600"/>
            <a:ext cx="8763000" cy="18288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Answers: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transitions to independent float regimes indicate market efficiency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 developed countries are more sensitive to changes in currency regimes</a:t>
            </a:r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-76200" y="358775"/>
            <a:ext cx="9525000" cy="1470025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Multifractal </a:t>
            </a:r>
            <a:r>
              <a:rPr lang="en-US" sz="4900" dirty="0" smtClean="0"/>
              <a:t>analysis </a:t>
            </a:r>
            <a:r>
              <a:rPr lang="en-US" sz="4900" dirty="0"/>
              <a:t>of </a:t>
            </a:r>
            <a:r>
              <a:rPr lang="en-US" sz="4900" dirty="0" smtClean="0"/>
              <a:t>managed and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>independent float exchange rates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124</Words>
  <Application>Microsoft Office PowerPoint</Application>
  <PresentationFormat>Apresentação na tela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6" baseType="lpstr">
      <vt:lpstr>Tema do Office</vt:lpstr>
      <vt:lpstr>Graph</vt:lpstr>
      <vt:lpstr>Multifractal behavior of financial time series</vt:lpstr>
      <vt:lpstr>Slide 2</vt:lpstr>
      <vt:lpstr>Multifractal analysis of managed and  independent float exchange rates </vt:lpstr>
      <vt:lpstr>Multifractal analysis of managed and  independent float exchange rates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ddstosic</dc:creator>
  <cp:lastModifiedBy>ddstosic</cp:lastModifiedBy>
  <cp:revision>11</cp:revision>
  <dcterms:created xsi:type="dcterms:W3CDTF">2014-05-01T19:35:52Z</dcterms:created>
  <dcterms:modified xsi:type="dcterms:W3CDTF">2014-05-02T00:53:04Z</dcterms:modified>
</cp:coreProperties>
</file>